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307" r:id="rId3"/>
    <p:sldId id="265" r:id="rId4"/>
    <p:sldId id="263" r:id="rId5"/>
    <p:sldId id="267" r:id="rId6"/>
    <p:sldId id="308" r:id="rId7"/>
    <p:sldId id="283" r:id="rId8"/>
    <p:sldId id="258" r:id="rId9"/>
    <p:sldId id="264" r:id="rId10"/>
    <p:sldId id="268" r:id="rId11"/>
    <p:sldId id="260" r:id="rId12"/>
    <p:sldId id="285" r:id="rId13"/>
    <p:sldId id="309" r:id="rId14"/>
    <p:sldId id="310" r:id="rId15"/>
    <p:sldId id="311" r:id="rId16"/>
    <p:sldId id="277" r:id="rId17"/>
    <p:sldId id="312" r:id="rId18"/>
    <p:sldId id="278" r:id="rId19"/>
    <p:sldId id="279" r:id="rId20"/>
    <p:sldId id="275" r:id="rId21"/>
    <p:sldId id="289" r:id="rId22"/>
    <p:sldId id="281" r:id="rId23"/>
    <p:sldId id="313" r:id="rId24"/>
    <p:sldId id="282" r:id="rId25"/>
    <p:sldId id="286" r:id="rId26"/>
    <p:sldId id="287" r:id="rId27"/>
    <p:sldId id="314" r:id="rId28"/>
    <p:sldId id="296" r:id="rId29"/>
    <p:sldId id="288" r:id="rId30"/>
    <p:sldId id="291" r:id="rId31"/>
    <p:sldId id="292" r:id="rId32"/>
    <p:sldId id="316" r:id="rId33"/>
    <p:sldId id="317" r:id="rId34"/>
    <p:sldId id="318" r:id="rId35"/>
    <p:sldId id="319" r:id="rId36"/>
    <p:sldId id="293" r:id="rId37"/>
    <p:sldId id="294" r:id="rId38"/>
    <p:sldId id="297" r:id="rId39"/>
    <p:sldId id="295" r:id="rId40"/>
    <p:sldId id="300" r:id="rId41"/>
    <p:sldId id="302" r:id="rId42"/>
    <p:sldId id="298" r:id="rId43"/>
    <p:sldId id="303" r:id="rId44"/>
    <p:sldId id="315" r:id="rId45"/>
    <p:sldId id="322" r:id="rId46"/>
    <p:sldId id="305" r:id="rId47"/>
    <p:sldId id="306" r:id="rId48"/>
    <p:sldId id="324" r:id="rId49"/>
    <p:sldId id="325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4673" autoAdjust="0"/>
  </p:normalViewPr>
  <p:slideViewPr>
    <p:cSldViewPr>
      <p:cViewPr varScale="1">
        <p:scale>
          <a:sx n="41" d="100"/>
          <a:sy n="41" d="100"/>
        </p:scale>
        <p:origin x="-7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8C746DD-D480-4A0E-B282-F377A034AD39}" type="datetimeFigureOut">
              <a:rPr lang="ru-RU" smtClean="0"/>
              <a:pPr/>
              <a:t>05.07.2011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4475720-1730-4848-B356-5BAE45AD126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wipe dir="r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229600" cy="564360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latin typeface="Arial Narrow" pitchFamily="34" charset="0"/>
              </a:rPr>
              <a:t>Тоталитаризм – </a:t>
            </a:r>
            <a:br>
              <a:rPr lang="ru-RU" sz="4800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Arial Narrow" pitchFamily="34" charset="0"/>
              </a:rPr>
              <a:t>политический режим, при котором осуществляется полный (тотальный) контроль над всеми сторонами жизни общества.</a:t>
            </a:r>
            <a:br>
              <a:rPr lang="ru-RU" sz="4800" b="1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ru-RU" sz="4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071688"/>
            <a:ext cx="8358246" cy="45720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58246" cy="171451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Сложившаяся административно-командная система взяла под свой контроль все сферы жизни общества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21444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Была создана система официальных массовых организаций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6" name="Содержимое 5" descr="0_12630_f5839436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687685"/>
            <a:ext cx="7572428" cy="4741711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j86509_12371884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369264"/>
            <a:ext cx="7572428" cy="506013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Детские, юношеские, культурно-массовые и спортивные общества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arade_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142984"/>
            <a:ext cx="8215370" cy="52864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Укрепилась диктатура партии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12651_4776b4fd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142984"/>
            <a:ext cx="8215370" cy="52864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Сложилась новая партийная идеология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Введена цензура на средствами массовой информации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6" name="Содержимое 5" descr="1248421988_plakat_veska30_1-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428736"/>
            <a:ext cx="7786742" cy="5072098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28588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Создана система планирования экономики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12" name="Содержимое 11" descr="m2002044-107-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785926"/>
            <a:ext cx="8072494" cy="4786346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931_2-a_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8215370" cy="47863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Утвердился контроль за выпуском продукции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1266e_7a3b9a99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524000"/>
            <a:ext cx="7143800" cy="504827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Были установлены высокие нормы выработки и жесткая дисциплина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52400"/>
            <a:ext cx="8643998" cy="12192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Была определена регламентация рабочего дня и зарплаты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6" name="Содержимое 5" descr="foto3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24000"/>
            <a:ext cx="8143931" cy="4905396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17c5e_2491bc27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524000"/>
            <a:ext cx="8072494" cy="490539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После смерти Ленина обострилась борьба внутри партии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4306e8798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8286808" cy="6143668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28604"/>
            <a:ext cx="8286808" cy="6000792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ollektivieru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571612"/>
            <a:ext cx="8215370" cy="49292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07157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В деревнях стали создаваться коллективные хозяйства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20-30-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8501122" cy="607223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Уничтожим кулака как класс. Современный плака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24000"/>
            <a:ext cx="8358246" cy="497683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Началось уничтожение  частной собственности и кулачества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082.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24000"/>
            <a:ext cx="8215369" cy="497683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Повсеместно стали уничтожаться</a:t>
            </a:r>
            <a:b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храмы и монастыри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vin_iko_stalini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500174"/>
            <a:ext cx="7929618" cy="504827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Имущество церквей продавалось за границу либо уничтожалось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nstitusia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501122" cy="6143668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564360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 Narrow" pitchFamily="34" charset="0"/>
              </a:rPr>
              <a:t>В 30 –е годы особый размах приобретает борьба с классовым врагом.</a:t>
            </a:r>
            <a:br>
              <a:rPr lang="ru-RU" sz="5400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5400" b="1" dirty="0" smtClean="0">
                <a:solidFill>
                  <a:srgbClr val="FF0000"/>
                </a:solidFill>
                <a:latin typeface="Arial Narrow" pitchFamily="34" charset="0"/>
              </a:rPr>
              <a:t>Начинаются массовые репрессии и уничтожение «врагов народа».</a:t>
            </a:r>
            <a:br>
              <a:rPr lang="ru-RU" sz="5400" b="1" dirty="0" smtClean="0">
                <a:solidFill>
                  <a:srgbClr val="FF0000"/>
                </a:solidFill>
                <a:latin typeface="Arial Narrow" pitchFamily="34" charset="0"/>
              </a:rPr>
            </a:br>
            <a:endParaRPr lang="ru-RU" sz="5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В их число попадают зажиточные крестьяне, кулаки, священники, деятели науки и культуры, интеллигенция…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9" name="Содержимое 8" descr="5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2214563"/>
            <a:ext cx="8143932" cy="4286271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f305134f411acc8df5b198ec5fc5f7e_ful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142984"/>
            <a:ext cx="8429684" cy="54292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В результате  к власти пришел Сталин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9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2000250"/>
            <a:ext cx="7500990" cy="44291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7906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Массовые чистки коснулись и армии: было репрессировано </a:t>
            </a:r>
            <a:b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85% военного  командования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498b501d2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000240"/>
            <a:ext cx="7929618" cy="450059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7906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Постепенно арестам подверглись члены семьи и родственники </a:t>
            </a:r>
            <a:b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«врагов народа»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 недавнего прошлого (Раскулачивание). Ю. Куга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8572560" cy="6257946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ote_thumb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14422"/>
            <a:ext cx="8215370" cy="52864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Были созданы политические «тройки»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.ax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524000"/>
            <a:ext cx="8143932" cy="497683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21444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Они выявляли виновных,</a:t>
            </a:r>
            <a:b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выносили приговор 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_251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071546"/>
            <a:ext cx="8429684" cy="542928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И приводили его в исполнение…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hhw3e5-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71612"/>
            <a:ext cx="8215370" cy="492922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28588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Осужденные отправлялись на принудительные работы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428736"/>
            <a:ext cx="7715304" cy="48577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Для этого было создано Главное Управление лагерей - ГУЛАГ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090311-174455-pic-7190256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8358246" cy="6143667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71926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Структура  </a:t>
            </a:r>
            <a:r>
              <a:rPr lang="ru-RU" sz="4000" b="1" dirty="0" err="1" smtClean="0">
                <a:solidFill>
                  <a:schemeClr val="tx2"/>
                </a:solidFill>
                <a:latin typeface="Arial Narrow" pitchFamily="34" charset="0"/>
              </a:rPr>
              <a:t>ГУЛАГа</a:t>
            </a:r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: 52 лагеря, </a:t>
            </a:r>
            <a:b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425 исправительных колоний, </a:t>
            </a:r>
            <a:b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50 колоний для несовершеннолетних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6" name="Содержимое 5" descr="252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205037"/>
            <a:ext cx="8286808" cy="4295797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9837487f152c5ae192a77128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8429683" cy="6143668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571500"/>
            <a:ext cx="8215370" cy="57150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9015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28604"/>
            <a:ext cx="8143931" cy="607223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64782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Сформировалась целая индустрия, основанная на бесплатном труде заключенных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6" name="Содержимое 5" descr="245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928802"/>
            <a:ext cx="8358246" cy="4572032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75F418A-99EB-484B-B73C-C18AB08971E1_mw800_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8286808" cy="6000792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-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428604"/>
            <a:ext cx="8358246" cy="5929354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rupuri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8215370" cy="6000791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92_1890843133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63415"/>
            <a:ext cx="8572560" cy="6131169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.ax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77190"/>
            <a:ext cx="8572560" cy="610362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71926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По официальным данным в годы сталинизма было репрессировано</a:t>
            </a:r>
            <a:b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около 4 млн. человек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12" name="Содержимое 11" descr="26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000250"/>
            <a:ext cx="8286808" cy="4643460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143116"/>
            <a:ext cx="8143931" cy="42862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71926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По другим данным число репрессированных около 20 млн. человек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128588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Сталину удалось устранить  своих политических  конкурентов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6" name="Содержимое 5" descr="0eff18ecc16e197124635fec2f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71612"/>
            <a:ext cx="8215370" cy="4857784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Началась «чистка партии»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6" name="Содержимое 5" descr="0_fd73_e99cf30b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8286808" cy="5357850"/>
          </a:xfr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%D1%F2%E0%EB%E8%ED%2C%20%C1%EE%F0%FC%E1%E0%20%E7%E0%20%E2%EB%E0%F1%F2%FC%20%283-%FF%20%F1%E5%F0%E8%FF%29_shot00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428736"/>
            <a:ext cx="8358246" cy="50006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Arial Narrow" pitchFamily="34" charset="0"/>
              </a:rPr>
              <a:t>Прошли первые политические процессы над «врагами народа»</a:t>
            </a:r>
            <a:endParaRPr lang="ru-RU" sz="4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229600" cy="4500594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 Narrow" pitchFamily="34" charset="0"/>
              </a:rPr>
              <a:t>К началу 30-х годов в стране сложилась тоталитарная система власти, которая переросла в культ личности Сталина</a:t>
            </a:r>
            <a:endParaRPr lang="ru-RU" sz="5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-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8429684" cy="6143668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оталитаризм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тоталитаризм</Template>
  <TotalTime>3</TotalTime>
  <Words>246</Words>
  <Application>Microsoft Office PowerPoint</Application>
  <PresentationFormat>Экран (4:3)</PresentationFormat>
  <Paragraphs>34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тоталитаризм</vt:lpstr>
      <vt:lpstr> Тоталитаризм –  политический режим, при котором осуществляется полный (тотальный) контроль над всеми сторонами жизни общества. </vt:lpstr>
      <vt:lpstr>После смерти Ленина обострилась борьба внутри партии</vt:lpstr>
      <vt:lpstr>В результате  к власти пришел Сталин</vt:lpstr>
      <vt:lpstr>Слайд 4</vt:lpstr>
      <vt:lpstr>Сталину удалось устранить  своих политических  конкурентов</vt:lpstr>
      <vt:lpstr>Началась «чистка партии»</vt:lpstr>
      <vt:lpstr>Прошли первые политические процессы над «врагами народа»</vt:lpstr>
      <vt:lpstr>К началу 30-х годов в стране сложилась тоталитарная система власти, которая переросла в культ личности Сталина</vt:lpstr>
      <vt:lpstr>Слайд 9</vt:lpstr>
      <vt:lpstr>Сложившаяся административно-командная система взяла под свой контроль все сферы жизни общества</vt:lpstr>
      <vt:lpstr>Была создана система официальных массовых организаций</vt:lpstr>
      <vt:lpstr>Детские, юношеские, культурно-массовые и спортивные общества</vt:lpstr>
      <vt:lpstr>Укрепилась диктатура партии</vt:lpstr>
      <vt:lpstr>Сложилась новая партийная идеология</vt:lpstr>
      <vt:lpstr>Введена цензура на средствами массовой информации</vt:lpstr>
      <vt:lpstr>Создана система планирования экономики</vt:lpstr>
      <vt:lpstr>Утвердился контроль за выпуском продукции</vt:lpstr>
      <vt:lpstr>Были установлены высокие нормы выработки и жесткая дисциплина</vt:lpstr>
      <vt:lpstr>Была определена регламентация рабочего дня и зарплаты</vt:lpstr>
      <vt:lpstr>Слайд 20</vt:lpstr>
      <vt:lpstr>Слайд 21</vt:lpstr>
      <vt:lpstr>В деревнях стали создаваться коллективные хозяйства</vt:lpstr>
      <vt:lpstr>Слайд 23</vt:lpstr>
      <vt:lpstr>Началось уничтожение  частной собственности и кулачества</vt:lpstr>
      <vt:lpstr>Повсеместно стали уничтожаться храмы и монастыри</vt:lpstr>
      <vt:lpstr>Имущество церквей продавалось за границу либо уничтожалось</vt:lpstr>
      <vt:lpstr>Слайд 27</vt:lpstr>
      <vt:lpstr>В 30 –е годы особый размах приобретает борьба с классовым врагом. Начинаются массовые репрессии и уничтожение «врагов народа». </vt:lpstr>
      <vt:lpstr>В их число попадают зажиточные крестьяне, кулаки, священники, деятели науки и культуры, интеллигенция…</vt:lpstr>
      <vt:lpstr>Массовые чистки коснулись и армии: было репрессировано  85% военного  командования</vt:lpstr>
      <vt:lpstr>Постепенно арестам подверглись члены семьи и родственники  «врагов народа»</vt:lpstr>
      <vt:lpstr>Слайд 32</vt:lpstr>
      <vt:lpstr>Были созданы политические «тройки»</vt:lpstr>
      <vt:lpstr>Они выявляли виновных, выносили приговор </vt:lpstr>
      <vt:lpstr>И приводили его в исполнение…</vt:lpstr>
      <vt:lpstr>Осужденные отправлялись на принудительные работы</vt:lpstr>
      <vt:lpstr>Для этого было создано Главное Управление лагерей - ГУЛАГ</vt:lpstr>
      <vt:lpstr>Слайд 38</vt:lpstr>
      <vt:lpstr>Структура  ГУЛАГа: 52 лагеря,  425 исправительных колоний,  50 колоний для несовершеннолетних</vt:lpstr>
      <vt:lpstr>Слайд 40</vt:lpstr>
      <vt:lpstr>Слайд 41</vt:lpstr>
      <vt:lpstr>Сформировалась целая индустрия, основанная на бесплатном труде заключенных</vt:lpstr>
      <vt:lpstr>Слайд 43</vt:lpstr>
      <vt:lpstr>Слайд 44</vt:lpstr>
      <vt:lpstr>Слайд 45</vt:lpstr>
      <vt:lpstr>Слайд 46</vt:lpstr>
      <vt:lpstr>Слайд 47</vt:lpstr>
      <vt:lpstr>По официальным данным в годы сталинизма было репрессировано около 4 млн. человек</vt:lpstr>
      <vt:lpstr>По другим данным число репрессированных около 20 млн. человек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Тоталитаризм –  политический режим, при котором осуществляется полный (тотальный) контроль над всеми сторонами жизни общества. </dc:title>
  <dc:creator>Homework.ucoz.kZ</dc:creator>
  <dc:description>Файл скачан с интернет-ресурса homework.ucoz.kz.</dc:description>
  <cp:lastModifiedBy>Андрей</cp:lastModifiedBy>
  <cp:revision>Homework.ucoz.kZ</cp:revision>
  <dcterms:created xsi:type="dcterms:W3CDTF">2011-07-05T09:29:25Z</dcterms:created>
  <dcterms:modified xsi:type="dcterms:W3CDTF">2011-07-05T09:34:53Z</dcterms:modified>
  <cp:category>История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Homework.ucoz.kZ</vt:lpwstr>
  </property>
</Properties>
</file>