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037" autoAdjust="0"/>
  </p:normalViewPr>
  <p:slideViewPr>
    <p:cSldViewPr>
      <p:cViewPr varScale="1">
        <p:scale>
          <a:sx n="81" d="100"/>
          <a:sy n="81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39CE-8D63-48BD-8E25-7B1ECB639877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AB8EA-6F58-4E41-9E13-B49A1368C1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39CE-8D63-48BD-8E25-7B1ECB639877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AB8EA-6F58-4E41-9E13-B49A1368C1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39CE-8D63-48BD-8E25-7B1ECB639877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AB8EA-6F58-4E41-9E13-B49A1368C1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39CE-8D63-48BD-8E25-7B1ECB639877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AB8EA-6F58-4E41-9E13-B49A1368C1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39CE-8D63-48BD-8E25-7B1ECB639877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AB8EA-6F58-4E41-9E13-B49A1368C1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39CE-8D63-48BD-8E25-7B1ECB639877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AB8EA-6F58-4E41-9E13-B49A1368C1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39CE-8D63-48BD-8E25-7B1ECB639877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AB8EA-6F58-4E41-9E13-B49A1368C1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39CE-8D63-48BD-8E25-7B1ECB639877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AB8EA-6F58-4E41-9E13-B49A1368C1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39CE-8D63-48BD-8E25-7B1ECB639877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AB8EA-6F58-4E41-9E13-B49A1368C1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39CE-8D63-48BD-8E25-7B1ECB639877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AB8EA-6F58-4E41-9E13-B49A1368C1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39CE-8D63-48BD-8E25-7B1ECB639877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AB8EA-6F58-4E41-9E13-B49A1368C1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E39CE-8D63-48BD-8E25-7B1ECB639877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AB8EA-6F58-4E41-9E13-B49A1368C1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86116" y="142852"/>
            <a:ext cx="2182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Астана</a:t>
            </a:r>
            <a:endParaRPr lang="ru-RU" sz="5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39890" y="5934670"/>
            <a:ext cx="3304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Mugalim.Ru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57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839890" y="5934670"/>
            <a:ext cx="3304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Mugalim.Ru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228643">
            <a:off x="3420090" y="1189831"/>
            <a:ext cx="5743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Гүлдене бер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, Астана!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0_49665_b59f38e3_or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User\Desktop\1309246226_1-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Picture-0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11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</Words>
  <Application>Microsoft Office PowerPoint</Application>
  <PresentationFormat>Экран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2012-12-16T21:56:56Z</dcterms:created>
  <dcterms:modified xsi:type="dcterms:W3CDTF">2012-12-16T22:17:20Z</dcterms:modified>
</cp:coreProperties>
</file>