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54D4-3D21-47CA-9CA7-DB26FE1DB4FE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FACD-B437-4D83-AA59-A4C94582D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54D4-3D21-47CA-9CA7-DB26FE1DB4FE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FACD-B437-4D83-AA59-A4C94582D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54D4-3D21-47CA-9CA7-DB26FE1DB4FE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FACD-B437-4D83-AA59-A4C94582D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54D4-3D21-47CA-9CA7-DB26FE1DB4FE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FACD-B437-4D83-AA59-A4C94582D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54D4-3D21-47CA-9CA7-DB26FE1DB4FE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FACD-B437-4D83-AA59-A4C94582D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54D4-3D21-47CA-9CA7-DB26FE1DB4FE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FACD-B437-4D83-AA59-A4C94582D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54D4-3D21-47CA-9CA7-DB26FE1DB4FE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FACD-B437-4D83-AA59-A4C94582D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54D4-3D21-47CA-9CA7-DB26FE1DB4FE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FACD-B437-4D83-AA59-A4C94582D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54D4-3D21-47CA-9CA7-DB26FE1DB4FE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FACD-B437-4D83-AA59-A4C94582D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54D4-3D21-47CA-9CA7-DB26FE1DB4FE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FACD-B437-4D83-AA59-A4C94582D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54D4-3D21-47CA-9CA7-DB26FE1DB4FE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FACD-B437-4D83-AA59-A4C94582D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854D4-3D21-47CA-9CA7-DB26FE1DB4FE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5FACD-B437-4D83-AA59-A4C94582D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142852"/>
            <a:ext cx="812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«Қазақ Елі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»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монументі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6211669"/>
            <a:ext cx="50720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  <a:cs typeface="Andalus" pitchFamily="18" charset="-78"/>
              </a:rPr>
              <a:t>HomeWork.ucoz.kZ</a:t>
            </a:r>
            <a:endParaRPr lang="ru-RU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ndalus" pitchFamily="18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3357586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“Қазақ елі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Қазақстан Республикасының елордасы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Астана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қаласында орналасқан мәдени-архитектуралық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монумент.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857364"/>
            <a:ext cx="335758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Монумент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2009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ашылды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428868"/>
            <a:ext cx="3357586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Монументтің авторлары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Сәрсенбек Жүнісов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Жаңбыршы Нұркенов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214290"/>
            <a:ext cx="4572000" cy="25853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Тарихи-мемориалдық кешеннің жалпы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аумағы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5,2 гектар,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монумент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орналасқан орталық тұғырнамасы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гектар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жерді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 мәр­мәрдан құйылған монументтің биіктігі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91 метр,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Қазақстан тәуелсіздігін алған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1991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жылдың белгісі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басындағы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алтын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түстес бояумен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әрленген алып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Самұрық Қазақстанның тыныштығын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күзетіп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500438"/>
            <a:ext cx="3357586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Монументтің түсі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қазақстандықтардың достыққа адал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бауырмал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 ниетін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Көптеген елдерде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орнатылған мұндай стелалар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қара, кейде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қызыл түсті 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тиісінше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қара күштің, қанның белгісі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іспетті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928934"/>
            <a:ext cx="1981200" cy="2990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7B66BFA0-A399-4373-8F0A-972D0145E4E5_mw800_s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6666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857256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“Қазақ елі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монументінің сыртқы бөлігінде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колоннадан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тұратын жалпы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ұзындығы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метрлік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доға пішіндес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колонна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орнатылған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Стеланың өзі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 колоннаданың қақ ортасында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қызыл граниттен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жасалған төрт қырлы тұғырға отырғызылған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төрт қырлы болған себебі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дүниенің төрт бұрышына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Қазақстанның құшағы ашық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көңілі адал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дегенді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айғақтайды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643050"/>
            <a:ext cx="857256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Өзгеріс: тұғыр граниттің төрт қабырғасына жасалмақ.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биіктігі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20,1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көтерілетін 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соң қабырғаларға жаңа көркемдік шешім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қола барельефтер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орнатылмақшы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Идея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авторларының 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монументтің мазмұны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көркемдігін аша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түседі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рпара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009102119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48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857496"/>
            <a:ext cx="3429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57166"/>
            <a:ext cx="3429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5072074"/>
            <a:ext cx="30765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8604"/>
            <a:ext cx="47625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786058"/>
            <a:ext cx="4724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bright="17000" contrast="31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35827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Сұрақтар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357298"/>
            <a:ext cx="600079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"Қазақ Елі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монументі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мекенжайын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атаңыздар.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857364"/>
            <a:ext cx="600079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Монумент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қай жылы ашылды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357430"/>
            <a:ext cx="600079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Неге оның биіктігі - 91 метр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98" y="2857496"/>
            <a:ext cx="600079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"Қазақ Елі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монументі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авторларын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атаңыздар.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357562"/>
            <a:ext cx="600079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Монументтің түсі қандай?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3886146"/>
            <a:ext cx="600079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Б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ұл қасиетті құс монументтің басында орналасқан.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98" y="4429132"/>
            <a:ext cx="600077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Тұғырдың тесіктерінде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қандай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барельеф бар?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User\Desktop\рпара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636"/>
            <a:ext cx="3200400" cy="1625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7173" name="Picture 5" descr="C:\Users\User\Desktop\6dbea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5000636"/>
            <a:ext cx="3571900" cy="16358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0682" y="3929066"/>
            <a:ext cx="1791912" cy="27050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grpSp>
        <p:nvGrpSpPr>
          <p:cNvPr id="21" name="Группа 20"/>
          <p:cNvGrpSpPr/>
          <p:nvPr/>
        </p:nvGrpSpPr>
        <p:grpSpPr>
          <a:xfrm>
            <a:off x="4714876" y="142852"/>
            <a:ext cx="4291035" cy="1143009"/>
            <a:chOff x="4572000" y="142852"/>
            <a:chExt cx="4291035" cy="1143009"/>
          </a:xfrm>
        </p:grpSpPr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0" y="142852"/>
              <a:ext cx="1076325" cy="114300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43570" y="142852"/>
              <a:ext cx="1076325" cy="114300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715140" y="142852"/>
              <a:ext cx="1076325" cy="114300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pic>
          <p:nvPicPr>
            <p:cNvPr id="7178" name="Picture 1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786710" y="142853"/>
              <a:ext cx="1076325" cy="114300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285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2012-11-22T15:45:30Z</dcterms:created>
  <dcterms:modified xsi:type="dcterms:W3CDTF">2012-12-04T16:32:08Z</dcterms:modified>
</cp:coreProperties>
</file>